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y="5143500" cx="9144000"/>
  <p:notesSz cx="6858000" cy="9144000"/>
  <p:embeddedFontLst>
    <p:embeddedFont>
      <p:font typeface="Robo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20" Type="http://schemas.openxmlformats.org/officeDocument/2006/relationships/slide" Target="slides/slide16.xml"/><Relationship Id="rId41" Type="http://schemas.openxmlformats.org/officeDocument/2006/relationships/font" Target="fonts/Roboto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font" Target="fonts/Roboto-bold.fntdata"/><Relationship Id="rId16" Type="http://schemas.openxmlformats.org/officeDocument/2006/relationships/slide" Target="slides/slide12.xml"/><Relationship Id="rId38" Type="http://schemas.openxmlformats.org/officeDocument/2006/relationships/font" Target="fonts/Roboto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1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2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2" name="Google Shape;52;p1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vimal97/Inframind/blob/master/EC2stop.py" TargetMode="External"/><Relationship Id="rId4" Type="http://schemas.openxmlformats.org/officeDocument/2006/relationships/hyperlink" Target="https://github.com/vimal97/Inframind/blob/master/json.j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vimal97/Inframind/blob/master/EC2start.py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Synergy Application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									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Submitted By,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	A V Aswin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	Vimal P Viswan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AUTOMATING THE START AND STOP OF EC2 INSTANCES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The necessary services other than EC2 for doing this include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Lambda</a:t>
            </a:r>
            <a:r>
              <a:rPr lang="en"/>
              <a:t> : compute service that lets you run code without worrying about servers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CloudWatch</a:t>
            </a:r>
            <a:r>
              <a:rPr lang="en"/>
              <a:t> : monitoring service for AWS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IAM</a:t>
            </a:r>
            <a:r>
              <a:rPr lang="en"/>
              <a:t> : (Identity and Access Management, control security access)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Sequence of Operations to Do this...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Initiate the EC2 instance and follow the given steps.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LAMBDA STOP EC2</a:t>
            </a:r>
            <a:endParaRPr b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Select Lambda from Compute under the services tab.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For starting the first function click on “Author from Scratch”.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For configuring triggers select CloudWatch events and then select click on create new rule.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For adding a new rule select schedule expressions and then specify the time accordingly using the CRON expression.(eg : cron(0 22 * * ? *))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Give the function a name: “EC2InstanceStop”, a description: “EC2 Instance Stop” and for Runtime select “Python 2.7”.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Continues...</a:t>
            </a:r>
            <a:endParaRPr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LAMBDA STOP EC2 (Continues..)</a:t>
            </a:r>
            <a:endParaRPr b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Then in the Lambda function code section paste this in to stop your EC2 instance: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en"/>
              <a:t>The program is available at (Replace the instance ID and Region)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https://github.com/vimal97/Inframind/blob/master/EC2stop.py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Select “Create a custom role” from the “Lambda function handler and role” section.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In the new window that opens enter “lambda-start-stop-ec2” for Role Name.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Click “View Policy Document” and then “Edit”.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Paste the json in the edit window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https://github.com/vimal97/Inframind/blob/master/json.js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Click create function when complete.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Continues...</a:t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To create the Start EC2 function click on “Functions” on the left hand side menu and then click “Create function”.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Click “Author from scratch”.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Add the “CloudWatch Events” trigger and select “Create a new rule”. Name it “lambda-start-ec2”. Description: “Lambda Start EC2”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For the CRON expression use “cron(30 12 ? * MON-FRI *)”, enable the trigger and click “Next”. This starts the EC2 instances Mon-Fri at 8:30EST / 12:30UTC.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For the function name use “EC2InstanceStart”, description use “EC2 Instance Start”, Runtime select “Python 2.7” and for the function code enter 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https://github.com/vimal97/Inframind/blob/master/EC2start.py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Continues….</a:t>
            </a:r>
            <a:endParaRPr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Make sure the “Handler” is set to “lambda_function.lambda_handler”.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For “Role” select “Choose an existing role” and from the “Existing role” dropdown select “lambda-start-stop-ec2” that you created earlier.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Under “Advanced settings” set the timeout to 10 seconds.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Click “Create Function”.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Next click the “Code” tab so that we can test the function we have just created.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Necessity of this Automation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 instances to run during a specific period.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allow employees to work on staging instances within a certain time frame.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 costs.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Prevent instances from loading up during the weekend.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Implementation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875" y="84775"/>
            <a:ext cx="9048124" cy="490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6525"/>
            <a:ext cx="9144000" cy="50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0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8625"/>
            <a:ext cx="9143999" cy="506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1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To provide a solution that comprises of the appropriate cloud services, any other tools/software/services if necessary service is not available in the cloud, while taking into consideration these requirements: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525" y="56525"/>
            <a:ext cx="8935075" cy="500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08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825" y="7065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650"/>
            <a:ext cx="9144000" cy="501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917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525" y="0"/>
            <a:ext cx="90874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Continues..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 a web portal to the user.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Synergy application which needs to have a private and a public subnet.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Should include a Load Balancer in the public subnet along with the security group.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Two  Web Servers.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463" y="104463"/>
            <a:ext cx="8935075" cy="493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525" y="152400"/>
            <a:ext cx="8935077" cy="489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1" cy="492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5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246" name="Google Shape;246;p45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300"/>
              <a:t>Architecture Diagram</a:t>
            </a:r>
            <a:endParaRPr sz="2300"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-5517" l="0" r="0" t="0"/>
          <a:stretch/>
        </p:blipFill>
        <p:spPr>
          <a:xfrm>
            <a:off x="3657600" y="137900"/>
            <a:ext cx="5099674" cy="486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Technical Background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u="sng"/>
              <a:t>AWS EC2</a:t>
            </a:r>
            <a:r>
              <a:rPr lang="en"/>
              <a:t> : 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Amazon Elastic Compute Cloud (Amazon EC2) is a web service that provides secure, resizable compute capacity in the cloud. It is designed to make web-scale cloud computing easier for developers.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u="sng"/>
              <a:t>AWS RDS</a:t>
            </a:r>
            <a:r>
              <a:rPr lang="en"/>
              <a:t> : 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Amazon Relational Database Service is a distributed relational database service by Amazon Web Services.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Continues...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3. </a:t>
            </a:r>
            <a:r>
              <a:rPr b="1" lang="en" u="sng"/>
              <a:t>Amazon Aurora</a:t>
            </a:r>
            <a:r>
              <a:rPr lang="en"/>
              <a:t> : </a:t>
            </a:r>
            <a:endParaRPr/>
          </a:p>
          <a:p>
            <a:pPr indent="457200" lvl="0" marL="45720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Amazon Aurora is a MySQL and PostgreSQL-compatible relational database built for the cloud, that combines the performance and availability of traditional enterprise databases with the simplicity and cost-effectiveness of open source databases.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Continues...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4. </a:t>
            </a:r>
            <a:r>
              <a:rPr b="1" lang="en" u="sng"/>
              <a:t>AWS VPC</a:t>
            </a:r>
            <a:r>
              <a:rPr lang="en"/>
              <a:t> : </a:t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A virtual private cloud (VPC) is a virtual network dedicated to your AWS account. It is logically isolated from other virtual networks in the AWS Cloud.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5. </a:t>
            </a:r>
            <a:r>
              <a:rPr b="1" lang="en" u="sng"/>
              <a:t>AWS SDK for JavaScript in Node.js</a:t>
            </a:r>
            <a:r>
              <a:rPr lang="en"/>
              <a:t> 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	The SDK helps take the complexity out of coding by providing JavaScript objects for AWS services including Amazon S3, Amazon EC2, DynamoDB, and Amazon SWF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Continues...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6. </a:t>
            </a:r>
            <a:r>
              <a:rPr b="1" lang="en" u="sng"/>
              <a:t>AngularJS</a:t>
            </a:r>
            <a:r>
              <a:rPr lang="en"/>
              <a:t> : </a:t>
            </a:r>
            <a:endParaRPr/>
          </a:p>
          <a:p>
            <a:pPr indent="0" lvl="0" marL="45720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AngularJS is a JavaScript-based open-source front-end web application framework mainly maintained by Google and by a community of individuals and corporations to address many of the challenges encountered in developing single-page applications. 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		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Continues...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7. </a:t>
            </a:r>
            <a:r>
              <a:rPr b="1" lang="en" u="sng"/>
              <a:t>NodeJS</a:t>
            </a:r>
            <a:r>
              <a:rPr lang="en"/>
              <a:t> : </a:t>
            </a:r>
            <a:endParaRPr/>
          </a:p>
          <a:p>
            <a:pPr indent="0" lvl="0" marL="45720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Node.js is an open-source, cross-platform JavaScript run-time                                                  environment that executes JavaScript code outside of a browser.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